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0A9E-5188-084F-B60D-842E5344E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766" y="1768077"/>
            <a:ext cx="9911953" cy="2411016"/>
          </a:xfrm>
        </p:spPr>
        <p:txBody>
          <a:bodyPr/>
          <a:lstStyle/>
          <a:p>
            <a:r>
              <a:rPr lang="ru-RU" sz="7200"/>
              <a:t>Отчет по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62044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B3DEC-AB01-2F41-938F-8A62EC1F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64480-5EB8-7C45-AFEB-E7CE9F83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/>
              <a:t>За время прохождения практики мы закрепили практические навыки,овладели первоначальным опытом и сформулировали умение и навыки выполнения определенных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28852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52A97-93FE-1B48-AB43-997D7DFA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94" y="1561177"/>
            <a:ext cx="8761413" cy="70696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A4FE5-40BB-2F4D-A3B1-6195F870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914659"/>
            <a:ext cx="11447860" cy="4186238"/>
          </a:xfrm>
        </p:spPr>
        <p:txBody>
          <a:bodyPr anchor="b">
            <a:normAutofit/>
          </a:bodyPr>
          <a:lstStyle/>
          <a:p>
            <a:pPr marL="914400" lvl="2" indent="0" algn="ctr">
              <a:buNone/>
            </a:pPr>
            <a:r>
              <a:rPr lang="ru-RU" sz="8200"/>
              <a:t>Благодарим за      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0447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80A50-4B77-8C4E-A0B4-51983EE1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36" y="1089422"/>
            <a:ext cx="10751344" cy="464344"/>
          </a:xfrm>
        </p:spPr>
        <p:txBody>
          <a:bodyPr/>
          <a:lstStyle/>
          <a:p>
            <a:r>
              <a:rPr lang="ru-RU"/>
              <a:t>Федеральное бюджетное образотельное учреждение </a:t>
            </a:r>
            <a:br>
              <a:rPr lang="ru-RU"/>
            </a:br>
            <a:r>
              <a:rPr lang="ru-RU"/>
              <a:t>              Высшего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BDD51-DBBC-AE41-BC31-CBDCC566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5108"/>
            <a:ext cx="11912203" cy="5982891"/>
          </a:xfrm>
        </p:spPr>
        <p:txBody>
          <a:bodyPr>
            <a:noAutofit/>
          </a:bodyPr>
          <a:lstStyle/>
          <a:p>
            <a:endParaRPr lang="ru-RU" sz="2000" b="1"/>
          </a:p>
          <a:p>
            <a:endParaRPr lang="ru-RU" sz="2000" b="1"/>
          </a:p>
          <a:p>
            <a:endParaRPr lang="ru-RU" sz="2000" b="1"/>
          </a:p>
          <a:p>
            <a:pPr marL="0" indent="0">
              <a:buNone/>
            </a:pPr>
            <a:r>
              <a:rPr lang="ru-RU" sz="3200"/>
              <a:t>       «Башкирский государственный медицинский    </a:t>
            </a:r>
          </a:p>
          <a:p>
            <a:pPr marL="0" indent="0">
              <a:buNone/>
            </a:pPr>
            <a:r>
              <a:rPr lang="ru-RU" sz="3200"/>
              <a:t>                             университет».                                       </a:t>
            </a:r>
            <a:endParaRPr lang="ru-RU" sz="2000" b="1"/>
          </a:p>
          <a:p>
            <a:endParaRPr lang="ru-RU" sz="2400" b="1"/>
          </a:p>
          <a:p>
            <a:r>
              <a:rPr lang="ru-RU" sz="2400" b="1"/>
              <a:t>            Презентация о прохождении учебной практики</a:t>
            </a:r>
          </a:p>
          <a:p>
            <a:pPr marL="0" indent="0">
              <a:buNone/>
            </a:pPr>
            <a:r>
              <a:rPr lang="ru-RU" sz="2000" b="1"/>
              <a:t>     </a:t>
            </a:r>
            <a:r>
              <a:rPr lang="ru-RU" sz="2000" b="1">
                <a:solidFill>
                  <a:schemeClr val="accent5">
                    <a:lumMod val="50000"/>
                  </a:schemeClr>
                </a:solidFill>
              </a:rPr>
              <a:t>     Выполнила студентка 1-го курса лечебного факультета</a:t>
            </a:r>
            <a:endParaRPr lang="ru-RU" sz="2000" b="1"/>
          </a:p>
          <a:p>
            <a:r>
              <a:rPr lang="ru-RU" sz="2000" b="1"/>
              <a:t>Юсупова Амина</a:t>
            </a:r>
          </a:p>
          <a:p>
            <a:r>
              <a:rPr lang="ru-RU" sz="2000" b="1"/>
              <a:t>Группа: 106 Б</a:t>
            </a:r>
          </a:p>
        </p:txBody>
      </p:sp>
    </p:spTree>
    <p:extLst>
      <p:ext uri="{BB962C8B-B14F-4D97-AF65-F5344CB8AC3E}">
        <p14:creationId xmlns:p14="http://schemas.microsoft.com/office/powerpoint/2010/main" val="219632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D233F-61CB-F146-AF86-CCAC1D1D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470" y="821318"/>
            <a:ext cx="9171378" cy="941092"/>
          </a:xfr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Учебную практику мы проходили в одном из самых лучших госпиталей города Грозный. </a:t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</a:rPr>
              <a:t>ГБУ « Знаменская РБ-1»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E1C861-30A0-8342-A994-D2A759CC2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769" y="2138848"/>
            <a:ext cx="10804781" cy="47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389B4-2FA0-2540-BA3A-F56E2734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81" y="897279"/>
            <a:ext cx="8761413" cy="731347"/>
          </a:xfrm>
        </p:spPr>
        <p:txBody>
          <a:bodyPr/>
          <a:lstStyle/>
          <a:p>
            <a:r>
              <a:rPr lang="ru-RU"/>
              <a:t>Измерение артериального давления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1AD32A8-BEA5-BE45-920E-467D66D8D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0" y="2368913"/>
            <a:ext cx="5792419" cy="4489088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E360354-55E0-B94D-8F74-1E0FA1336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2560" y="2368913"/>
            <a:ext cx="6029440" cy="44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ABE-3209-FA43-8D46-71C77F82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653" y="616480"/>
            <a:ext cx="10050066" cy="1348051"/>
          </a:xfrm>
        </p:spPr>
        <p:txBody>
          <a:bodyPr/>
          <a:lstStyle/>
          <a:p>
            <a:r>
              <a:rPr lang="ru-RU"/>
              <a:t>Транспортировка больного на кресле-каталке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2FD40F-F068-B145-924E-20CED11C1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4531"/>
            <a:ext cx="6161484" cy="489346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ECA7EBB-C1EA-DE41-BA7F-1C22A14F1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08" y="1964532"/>
            <a:ext cx="6173391" cy="4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4EA4A-3B3B-DF4E-8A64-6C884268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Уборка в процедурном кабинете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91F017-4D53-6E45-88FA-B4C59B573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9984" y="1982390"/>
            <a:ext cx="6602016" cy="487561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EC2273B-89B3-564E-AE0F-5EEA593F1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2391"/>
            <a:ext cx="5357813" cy="4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1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CB4CD-00CF-504A-A6F1-E064D67C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Кормление тяжелобольных в кровати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DBC6D3-A8EB-EE4A-A73F-72D45D6A9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141" y="2035968"/>
            <a:ext cx="6911578" cy="48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A6598-B6AD-064E-A7F7-6A35C0DD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19" y="-521891"/>
            <a:ext cx="10239327" cy="3125391"/>
          </a:xfrm>
        </p:spPr>
        <p:txBody>
          <a:bodyPr/>
          <a:lstStyle/>
          <a:p>
            <a:r>
              <a:rPr lang="ru-RU"/>
              <a:t>Изготовление перевязочного материала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25F55BA-E407-C547-86C7-FD247E213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835" y="2196702"/>
            <a:ext cx="5905477" cy="466129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58E020B-AD86-4D44-94B9-2FE4A4F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3" y="2196703"/>
            <a:ext cx="5155382" cy="46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36E9-64B7-944B-8E2E-DD3A1E2B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9354"/>
            <a:ext cx="10650093" cy="990864"/>
          </a:xfrm>
        </p:spPr>
        <p:txBody>
          <a:bodyPr/>
          <a:lstStyle/>
          <a:p>
            <a:r>
              <a:rPr lang="ru-RU"/>
              <a:t>           Смена постельного белья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A9D1CE-1B19-514C-8CFA-22210FB55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73" t="16067" r="-26273" b="18591"/>
          <a:stretch/>
        </p:blipFill>
        <p:spPr>
          <a:xfrm>
            <a:off x="3064404" y="2250281"/>
            <a:ext cx="8740643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8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TF10001029</vt:lpstr>
      <vt:lpstr>Отчет по практике</vt:lpstr>
      <vt:lpstr>Федеральное бюджетное образотельное учреждение                Высшего образования</vt:lpstr>
      <vt:lpstr>Учебную практику мы проходили в одном из самых лучших госпиталей города Грозный.  ГБУ « Знаменская РБ-1»  </vt:lpstr>
      <vt:lpstr>Измерение артериального давления</vt:lpstr>
      <vt:lpstr>Транспортировка больного на кресле-каталке</vt:lpstr>
      <vt:lpstr>Уборка в процедурном кабинете</vt:lpstr>
      <vt:lpstr>Кормление тяжелобольных в кровати</vt:lpstr>
      <vt:lpstr>Изготовление перевязочного материала</vt:lpstr>
      <vt:lpstr>           Смена постельного белья </vt:lpstr>
      <vt:lpstr>                    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</dc:title>
  <cp:revision>7</cp:revision>
  <dcterms:modified xsi:type="dcterms:W3CDTF">2017-07-27T08:34:55Z</dcterms:modified>
</cp:coreProperties>
</file>